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" y="0"/>
            <a:ext cx="91429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 Тим</dc:creator>
  <cp:lastModifiedBy>Ка Тим</cp:lastModifiedBy>
  <cp:revision>4</cp:revision>
  <dcterms:created xsi:type="dcterms:W3CDTF">2021-05-13T00:18:48Z</dcterms:created>
  <dcterms:modified xsi:type="dcterms:W3CDTF">2021-05-15T20:27:58Z</dcterms:modified>
</cp:coreProperties>
</file>